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3" r:id="rId2"/>
    <p:sldMasterId id="2147483677" r:id="rId3"/>
  </p:sldMasterIdLst>
  <p:notesMasterIdLst>
    <p:notesMasterId r:id="rId11"/>
  </p:notesMasterIdLst>
  <p:handoutMasterIdLst>
    <p:handoutMasterId r:id="rId12"/>
  </p:handoutMasterIdLst>
  <p:sldIdLst>
    <p:sldId id="260" r:id="rId4"/>
    <p:sldId id="263" r:id="rId5"/>
    <p:sldId id="276" r:id="rId6"/>
    <p:sldId id="268" r:id="rId7"/>
    <p:sldId id="264" r:id="rId8"/>
    <p:sldId id="277" r:id="rId9"/>
    <p:sldId id="272"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0E6A6A98-AE2B-494D-90DF-72328DA38AB5}" type="datetimeFigureOut">
              <a:rPr lang="en-GB" smtClean="0"/>
              <a:t>13/11/2018</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4E2E7533-BD47-4F25-A866-3973F27BF4B3}" type="slidenum">
              <a:rPr lang="en-GB" smtClean="0"/>
              <a:t>‹N°›</a:t>
            </a:fld>
            <a:endParaRPr lang="en-GB"/>
          </a:p>
        </p:txBody>
      </p:sp>
    </p:spTree>
    <p:extLst>
      <p:ext uri="{BB962C8B-B14F-4D97-AF65-F5344CB8AC3E}">
        <p14:creationId xmlns:p14="http://schemas.microsoft.com/office/powerpoint/2010/main" val="3053741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57234F7C-183A-411F-93F3-202F1AE7EA29}" type="datetimeFigureOut">
              <a:rPr lang="en-GB" smtClean="0"/>
              <a:t>13/11/2018</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77BA0E3-6FC1-41E3-A751-D760DDE62734}" type="slidenum">
              <a:rPr lang="en-GB" smtClean="0"/>
              <a:t>‹N°›</a:t>
            </a:fld>
            <a:endParaRPr lang="en-GB"/>
          </a:p>
        </p:txBody>
      </p:sp>
    </p:spTree>
    <p:extLst>
      <p:ext uri="{BB962C8B-B14F-4D97-AF65-F5344CB8AC3E}">
        <p14:creationId xmlns:p14="http://schemas.microsoft.com/office/powerpoint/2010/main" val="3012063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pPr eaLnBrk="1" hangingPunct="1">
              <a:spcBef>
                <a:spcPct val="0"/>
              </a:spcBef>
            </a:pPr>
            <a:endParaRPr lang="en-GB" sz="2400" dirty="0">
              <a:latin typeface="Arial" pitchFamily="-123" charset="0"/>
            </a:endParaRPr>
          </a:p>
        </p:txBody>
      </p:sp>
      <p:sp>
        <p:nvSpPr>
          <p:cNvPr id="2765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816AA33-5A9C-4565-B355-BA86BC72E768}" type="slidenum">
              <a:rPr lang="en-US">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1357469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0" y="0"/>
            <a:ext cx="4583113" cy="6858000"/>
          </a:xfrm>
          <a:prstGeom prst="rect">
            <a:avLst/>
          </a:prstGeom>
          <a:solidFill>
            <a:srgbClr val="78A32E"/>
          </a:solidFill>
          <a:ln w="12700" cap="sq">
            <a:noFill/>
            <a:miter lim="800000"/>
            <a:headEnd type="none" w="sm" len="sm"/>
            <a:tailEnd type="none" w="sm" len="sm"/>
          </a:ln>
          <a:effectLst/>
        </p:spPr>
        <p:txBody>
          <a:bodyPr wrap="none" anchor="ctr"/>
          <a:lstStyle/>
          <a:p>
            <a:pPr>
              <a:defRPr/>
            </a:pPr>
            <a:endParaRPr lang="en-US">
              <a:solidFill>
                <a:srgbClr val="A7CDD1"/>
              </a:solidFill>
              <a:latin typeface="Arial" pitchFamily="-123" charset="0"/>
            </a:endParaRPr>
          </a:p>
        </p:txBody>
      </p:sp>
      <p:sp>
        <p:nvSpPr>
          <p:cNvPr id="3" name="Rectangle 8"/>
          <p:cNvSpPr>
            <a:spLocks noChangeArrowheads="1"/>
          </p:cNvSpPr>
          <p:nvPr/>
        </p:nvSpPr>
        <p:spPr bwMode="auto">
          <a:xfrm>
            <a:off x="2286000" y="2216150"/>
            <a:ext cx="9144000" cy="350838"/>
          </a:xfrm>
          <a:prstGeom prst="rect">
            <a:avLst/>
          </a:prstGeom>
          <a:noFill/>
          <a:ln w="9525">
            <a:noFill/>
            <a:miter lim="800000"/>
            <a:headEnd/>
            <a:tailEnd/>
          </a:ln>
          <a:effectLst/>
        </p:spPr>
        <p:txBody>
          <a:bodyPr>
            <a:spAutoFit/>
          </a:bodyPr>
          <a:lstStyle/>
          <a:p>
            <a:pPr>
              <a:defRPr/>
            </a:pPr>
            <a:endParaRPr lang="en-US">
              <a:solidFill>
                <a:srgbClr val="A7CDD1"/>
              </a:solidFill>
              <a:latin typeface="Arial" pitchFamily="-123" charset="0"/>
            </a:endParaRPr>
          </a:p>
        </p:txBody>
      </p:sp>
    </p:spTree>
    <p:extLst>
      <p:ext uri="{BB962C8B-B14F-4D97-AF65-F5344CB8AC3E}">
        <p14:creationId xmlns:p14="http://schemas.microsoft.com/office/powerpoint/2010/main" val="125583314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1"/>
            <a:ext cx="5711824" cy="895351"/>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2"/>
            <a:ext cx="6054724" cy="4541044"/>
          </a:xfrm>
          <a:prstGeom prst="rect">
            <a:avLst/>
          </a:prstGeo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1"/>
            <a:ext cx="5711824" cy="533400"/>
          </a:xfrm>
          <a:prstGeom prst="rect">
            <a:avLst/>
          </a:prstGeo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192329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600201"/>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3201519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40"/>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4141371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11" name="Rectangle 10"/>
          <p:cNvSpPr/>
          <p:nvPr userDrawn="1"/>
        </p:nvSpPr>
        <p:spPr>
          <a:xfrm>
            <a:off x="0" y="6309320"/>
            <a:ext cx="9144000" cy="5486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prstClr val="black"/>
              </a:solidFill>
              <a:latin typeface="Calibri" pitchFamily="34" charset="0"/>
            </a:endParaRPr>
          </a:p>
        </p:txBody>
      </p:sp>
      <p:sp>
        <p:nvSpPr>
          <p:cNvPr id="9" name="Rectangle 8"/>
          <p:cNvSpPr/>
          <p:nvPr userDrawn="1"/>
        </p:nvSpPr>
        <p:spPr>
          <a:xfrm>
            <a:off x="0" y="0"/>
            <a:ext cx="9144000" cy="11247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black"/>
              </a:solidFill>
            </a:endParaRP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6376" y="191629"/>
            <a:ext cx="1096852" cy="370743"/>
          </a:xfrm>
          <a:prstGeom prst="rect">
            <a:avLst/>
          </a:prstGeom>
          <a:solidFill>
            <a:srgbClr val="225C6C"/>
          </a:solidFill>
        </p:spPr>
      </p:pic>
      <p:sp>
        <p:nvSpPr>
          <p:cNvPr id="8" name="Slide Number Placeholder 4"/>
          <p:cNvSpPr>
            <a:spLocks noGrp="1"/>
          </p:cNvSpPr>
          <p:nvPr>
            <p:ph type="sldNum" sz="quarter" idx="12"/>
          </p:nvPr>
        </p:nvSpPr>
        <p:spPr/>
        <p:txBody>
          <a:bodyPr/>
          <a:lstStyle>
            <a:lvl1pPr>
              <a:defRPr sz="1000">
                <a:solidFill>
                  <a:schemeClr val="bg1"/>
                </a:solidFill>
                <a:latin typeface="Calibri" pitchFamily="34" charset="0"/>
              </a:defRPr>
            </a:lvl1pPr>
          </a:lstStyle>
          <a:p>
            <a:pPr>
              <a:defRPr/>
            </a:pPr>
            <a:fld id="{CC5CD883-E6A0-405B-AD70-AFA17509B8EF}" type="slidenum">
              <a:rPr lang="en-US" smtClean="0">
                <a:solidFill>
                  <a:prstClr val="white"/>
                </a:solidFill>
              </a:rPr>
              <a:pPr>
                <a:defRPr/>
              </a:pPr>
              <a:t>‹N°›</a:t>
            </a:fld>
            <a:endParaRPr lang="en-US" dirty="0">
              <a:solidFill>
                <a:prstClr val="white"/>
              </a:solidFill>
            </a:endParaRPr>
          </a:p>
        </p:txBody>
      </p:sp>
      <p:sp>
        <p:nvSpPr>
          <p:cNvPr id="17" name="Title 1"/>
          <p:cNvSpPr>
            <a:spLocks noGrp="1"/>
          </p:cNvSpPr>
          <p:nvPr>
            <p:ph type="title"/>
          </p:nvPr>
        </p:nvSpPr>
        <p:spPr>
          <a:xfrm>
            <a:off x="252536" y="188640"/>
            <a:ext cx="8891464" cy="476672"/>
          </a:xfrm>
          <a:noFill/>
        </p:spPr>
        <p:txBody>
          <a:bodyPr>
            <a:normAutofit/>
          </a:bodyPr>
          <a:lstStyle>
            <a:lvl1pPr algn="l">
              <a:defRPr sz="3000" b="0" i="0">
                <a:solidFill>
                  <a:schemeClr val="tx1"/>
                </a:solidFill>
                <a:latin typeface="Calibri" pitchFamily="34" charset="0"/>
              </a:defRPr>
            </a:lvl1pPr>
          </a:lstStyle>
          <a:p>
            <a:endParaRPr lang="en-US" dirty="0"/>
          </a:p>
        </p:txBody>
      </p:sp>
      <p:sp>
        <p:nvSpPr>
          <p:cNvPr id="18" name="Content Placeholder 15"/>
          <p:cNvSpPr>
            <a:spLocks noGrp="1"/>
          </p:cNvSpPr>
          <p:nvPr>
            <p:ph sz="quarter" idx="13"/>
          </p:nvPr>
        </p:nvSpPr>
        <p:spPr>
          <a:xfrm>
            <a:off x="251520" y="620688"/>
            <a:ext cx="8892480" cy="360040"/>
          </a:xfrm>
          <a:prstGeom prst="rect">
            <a:avLst/>
          </a:prstGeom>
        </p:spPr>
        <p:txBody>
          <a:bodyPr/>
          <a:lstStyle>
            <a:lvl1pPr marL="0" indent="0">
              <a:buNone/>
              <a:defRPr sz="2000">
                <a:solidFill>
                  <a:schemeClr val="bg1"/>
                </a:solidFill>
                <a:latin typeface="Calibri" pitchFamily="34" charset="0"/>
              </a:defRPr>
            </a:lvl1pPr>
          </a:lstStyle>
          <a:p>
            <a:pPr lvl="0"/>
            <a:r>
              <a:rPr lang="en-US" dirty="0"/>
              <a:t>Click </a:t>
            </a:r>
          </a:p>
        </p:txBody>
      </p:sp>
    </p:spTree>
    <p:extLst>
      <p:ext uri="{BB962C8B-B14F-4D97-AF65-F5344CB8AC3E}">
        <p14:creationId xmlns:p14="http://schemas.microsoft.com/office/powerpoint/2010/main" val="18104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1" name="Rectangle 10"/>
          <p:cNvSpPr/>
          <p:nvPr userDrawn="1"/>
        </p:nvSpPr>
        <p:spPr>
          <a:xfrm>
            <a:off x="0" y="6309320"/>
            <a:ext cx="9144000" cy="5486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000" dirty="0">
              <a:solidFill>
                <a:prstClr val="white"/>
              </a:solidFill>
            </a:endParaRPr>
          </a:p>
        </p:txBody>
      </p:sp>
      <p:sp>
        <p:nvSpPr>
          <p:cNvPr id="9" name="Rectangle 8"/>
          <p:cNvSpPr/>
          <p:nvPr userDrawn="1"/>
        </p:nvSpPr>
        <p:spPr>
          <a:xfrm>
            <a:off x="0" y="0"/>
            <a:ext cx="9144000" cy="11247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solidFill>
            </a:endParaRP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12360" y="191629"/>
            <a:ext cx="1096852" cy="370743"/>
          </a:xfrm>
          <a:prstGeom prst="rect">
            <a:avLst/>
          </a:prstGeom>
        </p:spPr>
      </p:pic>
      <p:sp>
        <p:nvSpPr>
          <p:cNvPr id="8" name="Slide Number Placeholder 4"/>
          <p:cNvSpPr>
            <a:spLocks noGrp="1"/>
          </p:cNvSpPr>
          <p:nvPr>
            <p:ph type="sldNum" sz="quarter" idx="12"/>
          </p:nvPr>
        </p:nvSpPr>
        <p:spPr/>
        <p:txBody>
          <a:bodyPr/>
          <a:lstStyle>
            <a:lvl1pPr>
              <a:defRPr sz="1000">
                <a:solidFill>
                  <a:schemeClr val="bg1"/>
                </a:solidFill>
                <a:latin typeface="Calibri" pitchFamily="34" charset="0"/>
              </a:defRPr>
            </a:lvl1pPr>
          </a:lstStyle>
          <a:p>
            <a:pPr>
              <a:defRPr/>
            </a:pPr>
            <a:fld id="{CC5CD883-E6A0-405B-AD70-AFA17509B8EF}" type="slidenum">
              <a:rPr lang="en-US" smtClean="0">
                <a:solidFill>
                  <a:prstClr val="white"/>
                </a:solidFill>
              </a:rPr>
              <a:pPr>
                <a:defRPr/>
              </a:pPr>
              <a:t>‹N°›</a:t>
            </a:fld>
            <a:endParaRPr lang="en-US" dirty="0">
              <a:solidFill>
                <a:prstClr val="white"/>
              </a:solidFill>
            </a:endParaRPr>
          </a:p>
        </p:txBody>
      </p:sp>
      <p:sp>
        <p:nvSpPr>
          <p:cNvPr id="17" name="Title 1"/>
          <p:cNvSpPr>
            <a:spLocks noGrp="1"/>
          </p:cNvSpPr>
          <p:nvPr>
            <p:ph type="title"/>
          </p:nvPr>
        </p:nvSpPr>
        <p:spPr>
          <a:xfrm>
            <a:off x="252536" y="188640"/>
            <a:ext cx="8891464" cy="476672"/>
          </a:xfrm>
          <a:noFill/>
        </p:spPr>
        <p:txBody>
          <a:bodyPr>
            <a:normAutofit/>
          </a:bodyPr>
          <a:lstStyle>
            <a:lvl1pPr algn="l">
              <a:defRPr sz="3000" b="0" i="0">
                <a:solidFill>
                  <a:schemeClr val="tx1"/>
                </a:solidFill>
                <a:latin typeface="Calibri" pitchFamily="34" charset="0"/>
              </a:defRPr>
            </a:lvl1pPr>
          </a:lstStyle>
          <a:p>
            <a:endParaRPr lang="en-US" dirty="0"/>
          </a:p>
        </p:txBody>
      </p:sp>
      <p:sp>
        <p:nvSpPr>
          <p:cNvPr id="18" name="Content Placeholder 15"/>
          <p:cNvSpPr>
            <a:spLocks noGrp="1"/>
          </p:cNvSpPr>
          <p:nvPr>
            <p:ph sz="quarter" idx="13"/>
          </p:nvPr>
        </p:nvSpPr>
        <p:spPr>
          <a:xfrm>
            <a:off x="251520" y="620688"/>
            <a:ext cx="8892480" cy="360040"/>
          </a:xfrm>
          <a:prstGeom prst="rect">
            <a:avLst/>
          </a:prstGeom>
        </p:spPr>
        <p:txBody>
          <a:bodyPr/>
          <a:lstStyle>
            <a:lvl1pPr marL="0" indent="0">
              <a:buNone/>
              <a:defRPr sz="2000">
                <a:solidFill>
                  <a:schemeClr val="bg1"/>
                </a:solidFill>
                <a:latin typeface="Calibri" pitchFamily="34" charset="0"/>
              </a:defRPr>
            </a:lvl1pPr>
          </a:lstStyle>
          <a:p>
            <a:pPr lvl="0"/>
            <a:r>
              <a:rPr lang="en-US" dirty="0"/>
              <a:t>Click </a:t>
            </a:r>
          </a:p>
        </p:txBody>
      </p:sp>
    </p:spTree>
    <p:extLst>
      <p:ext uri="{BB962C8B-B14F-4D97-AF65-F5344CB8AC3E}">
        <p14:creationId xmlns:p14="http://schemas.microsoft.com/office/powerpoint/2010/main" val="412679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a:prstGeom prst="rect">
            <a:avLst/>
          </a:prstGeo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8" name="Slide Number Placeholder 7"/>
          <p:cNvSpPr>
            <a:spLocks noGrp="1"/>
          </p:cNvSpPr>
          <p:nvPr>
            <p:ph type="sldNum" sz="quarter" idx="11"/>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9" name="Footer Placeholder 8"/>
          <p:cNvSpPr>
            <a:spLocks noGrp="1"/>
          </p:cNvSpPr>
          <p:nvPr>
            <p:ph type="ftr" sz="quarter" idx="12"/>
          </p:nvPr>
        </p:nvSpPr>
        <p:spPr>
          <a:xfrm>
            <a:off x="659165" y="6356350"/>
            <a:ext cx="2847975" cy="365125"/>
          </a:xfrm>
          <a:prstGeom prst="rect">
            <a:avLst/>
          </a:prstGeom>
        </p:spPr>
        <p:txBody>
          <a:bodyPr/>
          <a:lstStyle/>
          <a:p>
            <a:endParaRPr lang="en-GB">
              <a:solidFill>
                <a:prstClr val="black"/>
              </a:solidFill>
            </a:endParaRPr>
          </a:p>
        </p:txBody>
      </p:sp>
    </p:spTree>
    <p:extLst>
      <p:ext uri="{BB962C8B-B14F-4D97-AF65-F5344CB8AC3E}">
        <p14:creationId xmlns:p14="http://schemas.microsoft.com/office/powerpoint/2010/main" val="2985388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anose="020B0502020104020203"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a:latin typeface="Gill Sans MT" panose="020B0502020104020203" pitchFamily="34" charset="0"/>
              </a:defRPr>
            </a:lvl1pPr>
            <a:lvl2pPr>
              <a:defRPr>
                <a:latin typeface="Gill Sans MT" panose="020B0502020104020203" pitchFamily="34" charset="0"/>
              </a:defRPr>
            </a:lvl2pPr>
            <a:lvl3pPr>
              <a:defRPr>
                <a:latin typeface="Gill Sans MT" panose="020B0502020104020203" pitchFamily="34" charset="0"/>
              </a:defRPr>
            </a:lvl3pPr>
            <a:lvl4pPr>
              <a:defRPr>
                <a:latin typeface="Gill Sans MT" panose="020B0502020104020203" pitchFamily="34" charset="0"/>
              </a:defRPr>
            </a:lvl4pPr>
            <a:lvl5pPr>
              <a:defRPr>
                <a:latin typeface="Gill Sans MT" panose="020B0502020104020203" pitchFamily="34" charset="0"/>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363347" y="6356350"/>
            <a:ext cx="2085975" cy="365125"/>
          </a:xfrm>
          <a:prstGeom prst="rect">
            <a:avLst/>
          </a:prstGeom>
        </p:spPr>
        <p:txBody>
          <a:bodyPr/>
          <a:lstStyle>
            <a:lvl1pPr>
              <a:defRPr>
                <a:latin typeface="Gill Sans MT" panose="020B0502020104020203" pitchFamily="34" charset="0"/>
              </a:defRPr>
            </a:lvl1pPr>
          </a:lstStyle>
          <a:p>
            <a:fld id="{7713D38F-ABB0-4364-B620-7A6C0722076F}" type="datetimeFigureOut">
              <a:rPr lang="en-GB" smtClean="0">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5" y="6356350"/>
            <a:ext cx="2847975" cy="365125"/>
          </a:xfrm>
          <a:prstGeom prst="rect">
            <a:avLst/>
          </a:prstGeom>
        </p:spPr>
        <p:txBody>
          <a:bodyPr/>
          <a:lstStyle>
            <a:lvl1pPr>
              <a:defRPr>
                <a:latin typeface="Gill Sans MT" panose="020B0502020104020203" pitchFamily="34" charset="0"/>
              </a:defRPr>
            </a:lvl1pPr>
          </a:lstStyle>
          <a:p>
            <a:endParaRPr lang="en-GB">
              <a:solidFill>
                <a:prstClr val="black"/>
              </a:solidFill>
            </a:endParaRPr>
          </a:p>
        </p:txBody>
      </p:sp>
      <p:sp>
        <p:nvSpPr>
          <p:cNvPr id="6" name="Slide Number Placeholder 5"/>
          <p:cNvSpPr>
            <a:spLocks noGrp="1"/>
          </p:cNvSpPr>
          <p:nvPr>
            <p:ph type="sldNum" sz="quarter" idx="12"/>
          </p:nvPr>
        </p:nvSpPr>
        <p:spPr/>
        <p:txBody>
          <a:bodyPr/>
          <a:lstStyle>
            <a:lvl1pPr>
              <a:defRPr>
                <a:latin typeface="Gill Sans MT" panose="020B0502020104020203" pitchFamily="34" charset="0"/>
              </a:defRPr>
            </a:lvl1p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3338456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a:prstGeom prst="rect">
            <a:avLst/>
          </a:prstGeo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1711059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0519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a:prstGeom prst="rect">
            <a:avLst/>
          </a:prstGeo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a:prstGeom prst="rect">
            <a:avLst/>
          </a:prstGeo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8" name="Footer Placeholder 7"/>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47839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a:prstGeom prst="rect">
            <a:avLst/>
          </a:prstGeo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8" name="Slide Number Placeholder 7"/>
          <p:cNvSpPr>
            <a:spLocks noGrp="1"/>
          </p:cNvSpPr>
          <p:nvPr>
            <p:ph type="sldNum" sz="quarter" idx="11"/>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9" name="Footer Placeholder 8"/>
          <p:cNvSpPr>
            <a:spLocks noGrp="1"/>
          </p:cNvSpPr>
          <p:nvPr>
            <p:ph type="ftr" sz="quarter" idx="12"/>
          </p:nvPr>
        </p:nvSpPr>
        <p:spPr>
          <a:xfrm>
            <a:off x="659169" y="6356352"/>
            <a:ext cx="2847975" cy="365125"/>
          </a:xfrm>
          <a:prstGeom prst="rect">
            <a:avLst/>
          </a:prstGeom>
        </p:spPr>
        <p:txBody>
          <a:bodyPr/>
          <a:lstStyle/>
          <a:p>
            <a:endParaRPr lang="en-GB">
              <a:solidFill>
                <a:prstClr val="black"/>
              </a:solidFill>
            </a:endParaRPr>
          </a:p>
        </p:txBody>
      </p:sp>
    </p:spTree>
    <p:extLst>
      <p:ext uri="{BB962C8B-B14F-4D97-AF65-F5344CB8AC3E}">
        <p14:creationId xmlns:p14="http://schemas.microsoft.com/office/powerpoint/2010/main" val="28350115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4" name="Footer Placeholder 3"/>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2440104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3" name="Footer Placeholder 2"/>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28591219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a:prstGeom prst="rect">
            <a:avLst/>
          </a:prstGeo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60546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prstGeom prst="rect">
            <a:avLst/>
          </a:prstGeo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a:prstGeom prst="rect">
            <a:avLst/>
          </a:prstGeo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1530638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6707687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363347" y="6356350"/>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1333160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57200" y="1600201"/>
            <a:ext cx="8229600" cy="4525963"/>
          </a:xfrm>
          <a:prstGeom prst="rect">
            <a:avLst/>
          </a:prstGeom>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1794299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1"/>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6"/>
            <a:ext cx="7772400" cy="1131887"/>
          </a:xfrm>
          <a:prstGeom prst="rect">
            <a:avLst/>
          </a:prstGeo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5" name="Footer Placeholder 4"/>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7" name="Oval 6"/>
          <p:cNvSpPr/>
          <p:nvPr/>
        </p:nvSpPr>
        <p:spPr>
          <a:xfrm>
            <a:off x="4495800" y="3924302"/>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7"/>
          <p:cNvSpPr/>
          <p:nvPr/>
        </p:nvSpPr>
        <p:spPr>
          <a:xfrm>
            <a:off x="4695825" y="3924302"/>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Oval 8"/>
          <p:cNvSpPr/>
          <p:nvPr/>
        </p:nvSpPr>
        <p:spPr>
          <a:xfrm>
            <a:off x="4296728" y="3924302"/>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795330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1"/>
            <a:ext cx="4038600" cy="4525963"/>
          </a:xfrm>
          <a:prstGeom prst="rect">
            <a:avLst/>
          </a:prstGeo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2267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a:prstGeom prst="rect">
            <a:avLst/>
          </a:prstGeo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4" y="1600200"/>
            <a:ext cx="4041775" cy="609600"/>
          </a:xfrm>
          <a:prstGeom prst="rect">
            <a:avLst/>
          </a:prstGeo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8" name="Footer Placeholder 7"/>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9"/>
            <a:ext cx="4041648" cy="391318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17936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4" name="Footer Placeholder 3"/>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2040451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3" name="Footer Placeholder 2"/>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1238360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91" y="266702"/>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41" y="273053"/>
            <a:ext cx="49958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91" y="2438401"/>
            <a:ext cx="3008313" cy="3687763"/>
          </a:xfrm>
          <a:prstGeom prst="rect">
            <a:avLst/>
          </a:prstGeo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63351" y="6356352"/>
            <a:ext cx="2085975" cy="365125"/>
          </a:xfrm>
          <a:prstGeom prst="rect">
            <a:avLst/>
          </a:prstGeom>
        </p:spPr>
        <p:txBody>
          <a:bodyPr/>
          <a:lstStyle/>
          <a:p>
            <a:fld id="{7713D38F-ABB0-4364-B620-7A6C0722076F}" type="datetimeFigureOut">
              <a:rPr lang="en-GB">
                <a:solidFill>
                  <a:prstClr val="black"/>
                </a:solidFill>
              </a:rPr>
              <a:pPr/>
              <a:t>13/11/2018</a:t>
            </a:fld>
            <a:endParaRPr lang="en-GB">
              <a:solidFill>
                <a:prstClr val="black"/>
              </a:solidFill>
            </a:endParaRPr>
          </a:p>
        </p:txBody>
      </p:sp>
      <p:sp>
        <p:nvSpPr>
          <p:cNvPr id="6" name="Footer Placeholder 5"/>
          <p:cNvSpPr>
            <a:spLocks noGrp="1"/>
          </p:cNvSpPr>
          <p:nvPr>
            <p:ph type="ftr" sz="quarter" idx="11"/>
          </p:nvPr>
        </p:nvSpPr>
        <p:spPr>
          <a:xfrm>
            <a:off x="659169" y="6356352"/>
            <a:ext cx="2847975"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spTree>
    <p:extLst>
      <p:ext uri="{BB962C8B-B14F-4D97-AF65-F5344CB8AC3E}">
        <p14:creationId xmlns:p14="http://schemas.microsoft.com/office/powerpoint/2010/main" val="41326545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2.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016893"/>
      </p:ext>
    </p:extLst>
  </p:cSld>
  <p:clrMap bg1="dk1" tx1="lt1" bg2="dk2" tx2="lt2" accent1="accent1" accent2="accent2" accent3="accent3" accent4="accent4" accent5="accent5" accent6="accent6" hlink="hlink" folHlink="folHlink"/>
  <p:sldLayoutIdLst>
    <p:sldLayoutId id="2147483662" r:id="rId1"/>
  </p:sldLayoutIdLst>
  <p:transition>
    <p:fade/>
  </p:transition>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2pPr>
      <a:lvl3pPr algn="ctr" rtl="0" eaLnBrk="0" fontAlgn="base" hangingPunct="0">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3pPr>
      <a:lvl4pPr algn="ctr" rtl="0" eaLnBrk="0" fontAlgn="base" hangingPunct="0">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4pPr>
      <a:lvl5pPr algn="ctr" rtl="0" eaLnBrk="0" fontAlgn="base" hangingPunct="0">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5pPr>
      <a:lvl6pPr marL="4572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6pPr>
      <a:lvl7pPr marL="9144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7pPr>
      <a:lvl8pPr marL="13716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8pPr>
      <a:lvl9pPr marL="1828800" algn="ctr" rtl="0" fontAlgn="base">
        <a:spcBef>
          <a:spcPct val="0"/>
        </a:spcBef>
        <a:spcAft>
          <a:spcPct val="0"/>
        </a:spcAft>
        <a:defRPr sz="4400">
          <a:solidFill>
            <a:schemeClr val="tx1"/>
          </a:solidFill>
          <a:latin typeface="Calibri" pitchFamily="-123" charset="0"/>
          <a:ea typeface="ＭＳ Ｐゴシック" pitchFamily="-123" charset="-128"/>
          <a:cs typeface="ＭＳ Ｐゴシック" pitchFamily="-123" charset="-128"/>
        </a:defRPr>
      </a:lvl9pPr>
    </p:titleStyle>
    <p:bodyStyle>
      <a:lvl1pPr marL="342900" indent="-342900" algn="l" rtl="0" eaLnBrk="0" fontAlgn="base" hangingPunct="0">
        <a:spcBef>
          <a:spcPct val="20000"/>
        </a:spcBef>
        <a:spcAft>
          <a:spcPct val="0"/>
        </a:spcAft>
        <a:buFont typeface="Arial" pitchFamily="-123"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123"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123"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123"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123"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
            <a:ext cx="8229600" cy="908720"/>
          </a:xfrm>
          <a:prstGeom prst="rect">
            <a:avLst/>
          </a:prstGeom>
        </p:spPr>
        <p:txBody>
          <a:bodyPr vert="horz" lIns="91440" tIns="45720" rIns="91440" bIns="45720" rtlCol="0" anchor="b">
            <a:noAutofit/>
          </a:bodyPr>
          <a:lstStyle/>
          <a:p>
            <a:r>
              <a:rPr lang="en-US" dirty="0"/>
              <a:t>Click to edit Master title style</a:t>
            </a:r>
          </a:p>
        </p:txBody>
      </p:sp>
      <p:sp>
        <p:nvSpPr>
          <p:cNvPr id="6" name="Slide Number Placeholder 5"/>
          <p:cNvSpPr>
            <a:spLocks noGrp="1"/>
          </p:cNvSpPr>
          <p:nvPr>
            <p:ph type="sldNum" sz="quarter" idx="4"/>
          </p:nvPr>
        </p:nvSpPr>
        <p:spPr>
          <a:xfrm>
            <a:off x="8543282" y="6356352"/>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pic>
        <p:nvPicPr>
          <p:cNvPr id="1026"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07504" y="116633"/>
            <a:ext cx="527114" cy="936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400678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xStyles>
    <p:titleStyle>
      <a:lvl1pPr algn="ctr" defTabSz="914400" rtl="0" eaLnBrk="1" latinLnBrk="0" hangingPunct="1">
        <a:lnSpc>
          <a:spcPts val="5800"/>
        </a:lnSpc>
        <a:spcBef>
          <a:spcPct val="0"/>
        </a:spcBef>
        <a:buNone/>
        <a:defRPr sz="2800" kern="1200">
          <a:solidFill>
            <a:schemeClr val="tx2"/>
          </a:solidFill>
          <a:effectLst>
            <a:outerShdw blurRad="63500" dist="38100" dir="5400000" algn="t" rotWithShape="0">
              <a:prstClr val="black">
                <a:alpha val="25000"/>
              </a:prstClr>
            </a:outerShdw>
          </a:effectLst>
          <a:latin typeface="Gill Sans MT" panose="020B050202010402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908720"/>
          </a:xfrm>
          <a:prstGeom prst="rect">
            <a:avLst/>
          </a:prstGeom>
        </p:spPr>
        <p:txBody>
          <a:bodyPr vert="horz" lIns="91440" tIns="45720" rIns="91440" bIns="45720" rtlCol="0" anchor="b">
            <a:noAutofit/>
          </a:bodyPr>
          <a:lstStyle/>
          <a:p>
            <a:r>
              <a:rPr lang="en-US" dirty="0"/>
              <a:t>Click to edit Master title style</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E14404FD-1345-4DB0-8390-EEF53A3F202E}" type="slidenum">
              <a:rPr lang="en-GB" smtClean="0">
                <a:solidFill>
                  <a:prstClr val="black">
                    <a:lumMod val="65000"/>
                    <a:lumOff val="35000"/>
                  </a:prstClr>
                </a:solidFill>
              </a:rPr>
              <a:pPr/>
              <a:t>‹N°›</a:t>
            </a:fld>
            <a:endParaRPr lang="en-GB">
              <a:solidFill>
                <a:prstClr val="black">
                  <a:lumMod val="65000"/>
                  <a:lumOff val="35000"/>
                </a:prstClr>
              </a:solidFill>
            </a:endParaRPr>
          </a:p>
        </p:txBody>
      </p:sp>
      <p:pic>
        <p:nvPicPr>
          <p:cNvPr id="7"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7504" y="116633"/>
            <a:ext cx="527114" cy="936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038486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lnSpc>
          <a:spcPts val="5800"/>
        </a:lnSpc>
        <a:spcBef>
          <a:spcPct val="0"/>
        </a:spcBef>
        <a:buNone/>
        <a:defRPr sz="2800" kern="1200">
          <a:solidFill>
            <a:schemeClr val="tx2"/>
          </a:solidFill>
          <a:effectLst>
            <a:outerShdw blurRad="63500" dist="38100" dir="5400000" algn="t" rotWithShape="0">
              <a:prstClr val="black">
                <a:alpha val="25000"/>
              </a:prstClr>
            </a:outerShdw>
          </a:effectLst>
          <a:latin typeface="Gill Sans MT" panose="020B050202010402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descr="Treetop quadri PNG.png"/>
          <p:cNvPicPr>
            <a:picLocks noChangeAspect="1"/>
          </p:cNvPicPr>
          <p:nvPr/>
        </p:nvPicPr>
        <p:blipFill>
          <a:blip r:embed="rId3" cstate="print"/>
          <a:srcRect/>
          <a:stretch>
            <a:fillRect/>
          </a:stretch>
        </p:blipFill>
        <p:spPr bwMode="auto">
          <a:xfrm>
            <a:off x="5724151" y="1269035"/>
            <a:ext cx="2342673" cy="4173503"/>
          </a:xfrm>
          <a:prstGeom prst="rect">
            <a:avLst/>
          </a:prstGeom>
          <a:noFill/>
          <a:ln w="9525">
            <a:noFill/>
            <a:miter lim="800000"/>
            <a:headEnd/>
            <a:tailEnd/>
          </a:ln>
        </p:spPr>
      </p:pic>
      <p:sp>
        <p:nvSpPr>
          <p:cNvPr id="4" name="Rectangle 2"/>
          <p:cNvSpPr txBox="1">
            <a:spLocks noChangeArrowheads="1"/>
          </p:cNvSpPr>
          <p:nvPr/>
        </p:nvSpPr>
        <p:spPr bwMode="auto">
          <a:xfrm>
            <a:off x="144463" y="716108"/>
            <a:ext cx="4302125" cy="6049963"/>
          </a:xfrm>
          <a:prstGeom prst="rect">
            <a:avLst/>
          </a:prstGeom>
          <a:noFill/>
          <a:ln w="9525">
            <a:noFill/>
            <a:miter lim="800000"/>
            <a:headEnd/>
            <a:tailEnd/>
          </a:ln>
        </p:spPr>
        <p:txBody>
          <a:bodyPr>
            <a:prstTxWarp prst="textNoShape">
              <a:avLst/>
            </a:prstTxWarp>
          </a:bodyPr>
          <a:lstStyle/>
          <a:p>
            <a:pPr algn="ctr" fontAlgn="base">
              <a:spcBef>
                <a:spcPct val="0"/>
              </a:spcBef>
              <a:spcAft>
                <a:spcPct val="0"/>
              </a:spcAft>
            </a:pPr>
            <a:endParaRPr lang="fr-BE" sz="4000" dirty="0">
              <a:solidFill>
                <a:srgbClr val="FFFFFF"/>
              </a:solidFill>
              <a:latin typeface="Gill Sans MT" panose="020B0502020104020203" pitchFamily="34" charset="0"/>
            </a:endParaRPr>
          </a:p>
          <a:p>
            <a:pPr algn="ctr" fontAlgn="base">
              <a:spcBef>
                <a:spcPct val="0"/>
              </a:spcBef>
              <a:spcAft>
                <a:spcPct val="0"/>
              </a:spcAft>
            </a:pPr>
            <a:endParaRPr lang="en-GB" sz="4000" dirty="0">
              <a:solidFill>
                <a:srgbClr val="FFFFFF"/>
              </a:solidFill>
              <a:latin typeface="Gill Sans MT" panose="020B0502020104020203" pitchFamily="34" charset="0"/>
            </a:endParaRPr>
          </a:p>
          <a:p>
            <a:pPr algn="ctr" fontAlgn="base">
              <a:spcBef>
                <a:spcPct val="0"/>
              </a:spcBef>
              <a:spcAft>
                <a:spcPct val="0"/>
              </a:spcAft>
            </a:pPr>
            <a:r>
              <a:rPr lang="en-GB" sz="4400" dirty="0">
                <a:solidFill>
                  <a:srgbClr val="FFFFFF"/>
                </a:solidFill>
                <a:latin typeface="Gill Sans MT" panose="020B0502020104020203" pitchFamily="34" charset="0"/>
              </a:rPr>
              <a:t>TreeTop </a:t>
            </a:r>
          </a:p>
          <a:p>
            <a:pPr algn="ctr" fontAlgn="base">
              <a:spcBef>
                <a:spcPct val="0"/>
              </a:spcBef>
              <a:spcAft>
                <a:spcPct val="0"/>
              </a:spcAft>
            </a:pPr>
            <a:r>
              <a:rPr lang="en-GB" sz="4400" dirty="0">
                <a:solidFill>
                  <a:srgbClr val="FFFFFF"/>
                </a:solidFill>
                <a:latin typeface="Gill Sans MT" panose="020B0502020104020203" pitchFamily="34" charset="0"/>
              </a:rPr>
              <a:t>Asset Management </a:t>
            </a:r>
          </a:p>
          <a:p>
            <a:pPr algn="ctr" fontAlgn="base">
              <a:spcBef>
                <a:spcPct val="0"/>
              </a:spcBef>
              <a:spcAft>
                <a:spcPct val="0"/>
              </a:spcAft>
            </a:pPr>
            <a:endParaRPr lang="en-GB" sz="4000" dirty="0">
              <a:solidFill>
                <a:srgbClr val="FFFFFF"/>
              </a:solidFill>
              <a:latin typeface="Gill Sans MT" panose="020B0502020104020203" pitchFamily="34" charset="0"/>
            </a:endParaRPr>
          </a:p>
          <a:p>
            <a:pPr algn="ctr" fontAlgn="base">
              <a:spcBef>
                <a:spcPct val="0"/>
              </a:spcBef>
              <a:spcAft>
                <a:spcPct val="0"/>
              </a:spcAft>
            </a:pPr>
            <a:endParaRPr lang="en-GB" sz="4000" dirty="0">
              <a:solidFill>
                <a:srgbClr val="FFFFFF"/>
              </a:solidFill>
              <a:latin typeface="Gill Sans MT" panose="020B0502020104020203" pitchFamily="34" charset="0"/>
            </a:endParaRPr>
          </a:p>
          <a:p>
            <a:pPr algn="ctr" fontAlgn="base">
              <a:spcBef>
                <a:spcPct val="0"/>
              </a:spcBef>
              <a:spcAft>
                <a:spcPct val="0"/>
              </a:spcAft>
            </a:pPr>
            <a:endParaRPr lang="en-GB" sz="4000" dirty="0">
              <a:solidFill>
                <a:srgbClr val="FFFFFF"/>
              </a:solidFill>
              <a:latin typeface="Gill Sans MT" panose="020B0502020104020203" pitchFamily="34" charset="0"/>
            </a:endParaRPr>
          </a:p>
          <a:p>
            <a:pPr algn="ctr" fontAlgn="base">
              <a:spcBef>
                <a:spcPct val="0"/>
              </a:spcBef>
              <a:spcAft>
                <a:spcPct val="0"/>
              </a:spcAft>
            </a:pPr>
            <a:r>
              <a:rPr lang="fr-BE" sz="2400" dirty="0">
                <a:solidFill>
                  <a:srgbClr val="FFFFFF"/>
                </a:solidFill>
                <a:latin typeface="Gill Sans MT" panose="020B0502020104020203" pitchFamily="34" charset="0"/>
              </a:rPr>
              <a:t>Brussels</a:t>
            </a:r>
          </a:p>
          <a:p>
            <a:pPr algn="ctr" fontAlgn="base">
              <a:spcBef>
                <a:spcPct val="0"/>
              </a:spcBef>
              <a:spcAft>
                <a:spcPct val="0"/>
              </a:spcAft>
            </a:pPr>
            <a:r>
              <a:rPr lang="fr-BE" sz="2400" dirty="0">
                <a:solidFill>
                  <a:srgbClr val="FFFFFF"/>
                </a:solidFill>
                <a:latin typeface="Gill Sans MT" panose="020B0502020104020203" pitchFamily="34" charset="0"/>
              </a:rPr>
              <a:t>6th </a:t>
            </a:r>
            <a:r>
              <a:rPr lang="fr-BE" sz="2400" dirty="0" err="1">
                <a:solidFill>
                  <a:srgbClr val="FFFFFF"/>
                </a:solidFill>
                <a:latin typeface="Gill Sans MT" panose="020B0502020104020203" pitchFamily="34" charset="0"/>
              </a:rPr>
              <a:t>November</a:t>
            </a:r>
            <a:r>
              <a:rPr lang="fr-BE" sz="2400" dirty="0">
                <a:solidFill>
                  <a:srgbClr val="FFFFFF"/>
                </a:solidFill>
                <a:latin typeface="Gill Sans MT" panose="020B0502020104020203" pitchFamily="34" charset="0"/>
              </a:rPr>
              <a:t> 2018</a:t>
            </a:r>
            <a:endParaRPr lang="en-GB" sz="2400" dirty="0">
              <a:solidFill>
                <a:srgbClr val="FFFFFF"/>
              </a:solidFill>
              <a:latin typeface="Gill Sans MT" panose="020B0502020104020203" pitchFamily="34" charset="0"/>
            </a:endParaRPr>
          </a:p>
        </p:txBody>
      </p:sp>
    </p:spTree>
    <p:extLst>
      <p:ext uri="{BB962C8B-B14F-4D97-AF65-F5344CB8AC3E}">
        <p14:creationId xmlns:p14="http://schemas.microsoft.com/office/powerpoint/2010/main" val="294920481"/>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215156"/>
            <a:ext cx="7632848" cy="584775"/>
          </a:xfrm>
          <a:prstGeom prst="rect">
            <a:avLst/>
          </a:prstGeom>
          <a:noFill/>
        </p:spPr>
        <p:txBody>
          <a:bodyPr wrap="square" rtlCol="0">
            <a:spAutoFit/>
          </a:bodyPr>
          <a:lstStyle/>
          <a:p>
            <a:r>
              <a:rPr lang="en-GB" sz="3200" b="1" dirty="0">
                <a:solidFill>
                  <a:srgbClr val="78A32E"/>
                </a:solidFill>
                <a:effectLst>
                  <a:outerShdw blurRad="63500" dist="38100" dir="5400000" algn="t" rotWithShape="0">
                    <a:prstClr val="black">
                      <a:alpha val="25000"/>
                    </a:prstClr>
                  </a:outerShdw>
                </a:effectLst>
                <a:latin typeface="Gill Sans MT" pitchFamily="34" charset="0"/>
              </a:rPr>
              <a:t>Stocks outperform on the long term </a:t>
            </a:r>
          </a:p>
        </p:txBody>
      </p:sp>
      <p:sp>
        <p:nvSpPr>
          <p:cNvPr id="6" name="Rectangle 5"/>
          <p:cNvSpPr/>
          <p:nvPr/>
        </p:nvSpPr>
        <p:spPr>
          <a:xfrm>
            <a:off x="611560" y="6453336"/>
            <a:ext cx="7416824" cy="276999"/>
          </a:xfrm>
          <a:prstGeom prst="rect">
            <a:avLst/>
          </a:prstGeom>
        </p:spPr>
        <p:txBody>
          <a:bodyPr wrap="square">
            <a:spAutoFit/>
          </a:bodyPr>
          <a:lstStyle/>
          <a:p>
            <a:r>
              <a:rPr lang="en-GB" sz="1200" i="1" dirty="0">
                <a:solidFill>
                  <a:srgbClr val="000000"/>
                </a:solidFill>
                <a:latin typeface="Gill Sans MT" panose="020B0502020104020203" pitchFamily="34" charset="0"/>
                <a:ea typeface="ＭＳ Ｐゴシック"/>
              </a:rPr>
              <a:t>For illustrative purpose only. Past performance is no guarantee </a:t>
            </a:r>
            <a:r>
              <a:rPr lang="en-GB" sz="1200" i="1" dirty="0">
                <a:latin typeface="Gill Sans MT" panose="020B0502020104020203" pitchFamily="34" charset="0"/>
              </a:rPr>
              <a:t>of future performance.</a:t>
            </a:r>
            <a:r>
              <a:rPr lang="en-GB" sz="1200" i="1" dirty="0">
                <a:solidFill>
                  <a:srgbClr val="000000"/>
                </a:solidFill>
                <a:latin typeface="Gill Sans MT" panose="020B0502020104020203" pitchFamily="34" charset="0"/>
                <a:ea typeface="ＭＳ Ｐゴシック"/>
              </a:rPr>
              <a:t> </a:t>
            </a:r>
            <a:endParaRPr lang="fr-BE" sz="1200" i="1" dirty="0">
              <a:solidFill>
                <a:prstClr val="black"/>
              </a:solidFill>
              <a:latin typeface="Gill Sans MT"/>
            </a:endParaRPr>
          </a:p>
        </p:txBody>
      </p:sp>
      <p:sp>
        <p:nvSpPr>
          <p:cNvPr id="10" name="Rectangle 9"/>
          <p:cNvSpPr/>
          <p:nvPr/>
        </p:nvSpPr>
        <p:spPr>
          <a:xfrm>
            <a:off x="611560" y="6094457"/>
            <a:ext cx="8208912" cy="430887"/>
          </a:xfrm>
          <a:prstGeom prst="rect">
            <a:avLst/>
          </a:prstGeom>
        </p:spPr>
        <p:txBody>
          <a:bodyPr wrap="square">
            <a:spAutoFit/>
          </a:bodyPr>
          <a:lstStyle/>
          <a:p>
            <a:r>
              <a:rPr lang="en-GB" sz="1100" dirty="0">
                <a:solidFill>
                  <a:srgbClr val="000000"/>
                </a:solidFill>
                <a:latin typeface="Gill Sans MT"/>
                <a:ea typeface="ＭＳ Ｐゴシック"/>
              </a:rPr>
              <a:t>Source: </a:t>
            </a:r>
            <a:r>
              <a:rPr lang="en-GB" sz="1100" dirty="0">
                <a:solidFill>
                  <a:prstClr val="black"/>
                </a:solidFill>
                <a:latin typeface="Gill Sans MT"/>
              </a:rPr>
              <a:t>Credit Suisse Global Investment Returns Yearbook 2018, </a:t>
            </a:r>
            <a:r>
              <a:rPr lang="en-GB" sz="1100" dirty="0">
                <a:solidFill>
                  <a:srgbClr val="000000"/>
                </a:solidFill>
                <a:latin typeface="Gill Sans MT"/>
                <a:ea typeface="ＭＳ Ｐゴシック"/>
              </a:rPr>
              <a:t>Elroy Dimson, Paul Marsh, and Mike Staunton, Triumph of the Optimists: 101 Years of Global Investment Returns, Princeton University Press 2002</a:t>
            </a:r>
          </a:p>
        </p:txBody>
      </p:sp>
      <p:sp>
        <p:nvSpPr>
          <p:cNvPr id="11" name="Rectangle 10"/>
          <p:cNvSpPr/>
          <p:nvPr/>
        </p:nvSpPr>
        <p:spPr>
          <a:xfrm>
            <a:off x="4608512" y="5661248"/>
            <a:ext cx="4211960" cy="283677"/>
          </a:xfrm>
          <a:prstGeom prst="rect">
            <a:avLst/>
          </a:prstGeom>
        </p:spPr>
        <p:txBody>
          <a:bodyPr wrap="square">
            <a:spAutoFit/>
          </a:bodyPr>
          <a:lstStyle/>
          <a:p>
            <a:r>
              <a:rPr lang="fr-FR" sz="1200" dirty="0">
                <a:solidFill>
                  <a:prstClr val="black"/>
                </a:solidFill>
                <a:latin typeface="Gill Sans MT"/>
              </a:rPr>
              <a:t>Copyright © 2018 Elroy Dimson, Paul Marsh and Mike Staunton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63502"/>
            <a:ext cx="9144001" cy="449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9019525"/>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215156"/>
            <a:ext cx="7632848" cy="584775"/>
          </a:xfrm>
          <a:prstGeom prst="rect">
            <a:avLst/>
          </a:prstGeom>
          <a:noFill/>
        </p:spPr>
        <p:txBody>
          <a:bodyPr wrap="square" rtlCol="0">
            <a:spAutoFit/>
          </a:bodyPr>
          <a:lstStyle/>
          <a:p>
            <a:r>
              <a:rPr lang="en-GB" sz="3200" b="1" dirty="0">
                <a:solidFill>
                  <a:srgbClr val="78A32E"/>
                </a:solidFill>
                <a:effectLst>
                  <a:outerShdw blurRad="63500" dist="38100" dir="5400000" algn="t" rotWithShape="0">
                    <a:prstClr val="black">
                      <a:alpha val="25000"/>
                    </a:prstClr>
                  </a:outerShdw>
                </a:effectLst>
                <a:latin typeface="Gill Sans MT" pitchFamily="34" charset="0"/>
              </a:rPr>
              <a:t>Return On Equity</a:t>
            </a:r>
          </a:p>
        </p:txBody>
      </p:sp>
      <p:sp>
        <p:nvSpPr>
          <p:cNvPr id="6" name="Rectangle 5"/>
          <p:cNvSpPr/>
          <p:nvPr/>
        </p:nvSpPr>
        <p:spPr>
          <a:xfrm>
            <a:off x="395536" y="6453336"/>
            <a:ext cx="8496944" cy="276999"/>
          </a:xfrm>
          <a:prstGeom prst="rect">
            <a:avLst/>
          </a:prstGeom>
        </p:spPr>
        <p:txBody>
          <a:bodyPr wrap="square">
            <a:spAutoFit/>
          </a:bodyPr>
          <a:lstStyle/>
          <a:p>
            <a:r>
              <a:rPr lang="en-GB" sz="1200" i="1" dirty="0">
                <a:solidFill>
                  <a:srgbClr val="000000"/>
                </a:solidFill>
                <a:latin typeface="Gill Sans MT" panose="020B0502020104020203" pitchFamily="34" charset="0"/>
                <a:ea typeface="ＭＳ Ｐゴシック"/>
              </a:rPr>
              <a:t>For illustrative purpose only. Past market behaviour</a:t>
            </a:r>
            <a:r>
              <a:rPr lang="en-GB" sz="1200" i="1" dirty="0">
                <a:latin typeface="Gill Sans MT" panose="020B0502020104020203" pitchFamily="34" charset="0"/>
              </a:rPr>
              <a:t>s do not prejudge future behaviours.</a:t>
            </a:r>
            <a:r>
              <a:rPr lang="en-GB" sz="1200" i="1" dirty="0">
                <a:solidFill>
                  <a:srgbClr val="000000"/>
                </a:solidFill>
                <a:latin typeface="Gill Sans MT" panose="020B0502020104020203" pitchFamily="34" charset="0"/>
                <a:ea typeface="ＭＳ Ｐゴシック"/>
              </a:rPr>
              <a:t> </a:t>
            </a:r>
            <a:endParaRPr lang="fr-BE" sz="1200" i="1" dirty="0">
              <a:solidFill>
                <a:prstClr val="black"/>
              </a:solidFill>
              <a:latin typeface="Gill Sans M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268760"/>
            <a:ext cx="9116895" cy="4805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3567165"/>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95536" y="6525344"/>
            <a:ext cx="8496944" cy="276999"/>
          </a:xfrm>
          <a:prstGeom prst="rect">
            <a:avLst/>
          </a:prstGeom>
        </p:spPr>
        <p:txBody>
          <a:bodyPr wrap="square">
            <a:spAutoFit/>
          </a:bodyPr>
          <a:lstStyle/>
          <a:p>
            <a:r>
              <a:rPr lang="en-GB" sz="1200" i="1" dirty="0">
                <a:solidFill>
                  <a:srgbClr val="000000"/>
                </a:solidFill>
                <a:latin typeface="Gill Sans MT" panose="020B0502020104020203" pitchFamily="34" charset="0"/>
                <a:ea typeface="ＭＳ Ｐゴシック"/>
              </a:rPr>
              <a:t>For illustrative purpose only. Past market behaviour</a:t>
            </a:r>
            <a:r>
              <a:rPr lang="en-GB" sz="1200" i="1" dirty="0">
                <a:latin typeface="Gill Sans MT" panose="020B0502020104020203" pitchFamily="34" charset="0"/>
              </a:rPr>
              <a:t>s do not prejudge future behaviours.</a:t>
            </a:r>
            <a:r>
              <a:rPr lang="en-GB" sz="1200" i="1" dirty="0">
                <a:solidFill>
                  <a:srgbClr val="000000"/>
                </a:solidFill>
                <a:latin typeface="Gill Sans MT" panose="020B0502020104020203" pitchFamily="34" charset="0"/>
                <a:ea typeface="ＭＳ Ｐゴシック"/>
              </a:rPr>
              <a:t>  </a:t>
            </a:r>
            <a:endParaRPr lang="fr-BE" sz="1200" i="1" dirty="0">
              <a:solidFill>
                <a:prstClr val="black"/>
              </a:solidFill>
              <a:latin typeface="Gill Sans MT"/>
            </a:endParaRPr>
          </a:p>
        </p:txBody>
      </p:sp>
      <p:sp>
        <p:nvSpPr>
          <p:cNvPr id="7" name="TextBox 6"/>
          <p:cNvSpPr txBox="1"/>
          <p:nvPr/>
        </p:nvSpPr>
        <p:spPr>
          <a:xfrm>
            <a:off x="827584" y="215156"/>
            <a:ext cx="7135773" cy="584775"/>
          </a:xfrm>
          <a:prstGeom prst="rect">
            <a:avLst/>
          </a:prstGeom>
          <a:noFill/>
        </p:spPr>
        <p:txBody>
          <a:bodyPr wrap="square" rtlCol="0">
            <a:spAutoFit/>
          </a:bodyPr>
          <a:lstStyle/>
          <a:p>
            <a:r>
              <a:rPr lang="en-GB" sz="3200" b="1" dirty="0">
                <a:solidFill>
                  <a:srgbClr val="78A32E"/>
                </a:solidFill>
                <a:effectLst>
                  <a:outerShdw blurRad="63500" dist="38100" dir="5400000" algn="t" rotWithShape="0">
                    <a:prstClr val="black">
                      <a:alpha val="25000"/>
                    </a:prstClr>
                  </a:outerShdw>
                </a:effectLst>
                <a:latin typeface="Gill Sans MT" panose="020B0502020104020203" pitchFamily="34" charset="0"/>
              </a:rPr>
              <a:t>Earnings expectations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227312" cy="4716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4841962"/>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215156"/>
            <a:ext cx="7135773" cy="584775"/>
          </a:xfrm>
          <a:prstGeom prst="rect">
            <a:avLst/>
          </a:prstGeom>
          <a:noFill/>
        </p:spPr>
        <p:txBody>
          <a:bodyPr wrap="square" rtlCol="0">
            <a:spAutoFit/>
          </a:bodyPr>
          <a:lstStyle/>
          <a:p>
            <a:r>
              <a:rPr lang="fr-BE" sz="3200" b="1" dirty="0" err="1">
                <a:solidFill>
                  <a:srgbClr val="78A32E"/>
                </a:solidFill>
                <a:effectLst>
                  <a:outerShdw blurRad="63500" dist="38100" dir="5400000" algn="t" rotWithShape="0">
                    <a:prstClr val="black">
                      <a:alpha val="25000"/>
                    </a:prstClr>
                  </a:outerShdw>
                </a:effectLst>
                <a:latin typeface="Gill Sans MT" panose="020B0502020104020203" pitchFamily="34" charset="0"/>
              </a:rPr>
              <a:t>Valuations</a:t>
            </a:r>
            <a:endParaRPr lang="en-GB" sz="3200" b="1" dirty="0">
              <a:solidFill>
                <a:srgbClr val="78A32E"/>
              </a:solidFill>
              <a:effectLst>
                <a:outerShdw blurRad="63500" dist="38100" dir="5400000" algn="t" rotWithShape="0">
                  <a:prstClr val="black">
                    <a:alpha val="25000"/>
                  </a:prstClr>
                </a:outerShdw>
              </a:effectLst>
              <a:latin typeface="Gill Sans MT" panose="020B0502020104020203" pitchFamily="34" charset="0"/>
            </a:endParaRPr>
          </a:p>
        </p:txBody>
      </p:sp>
      <p:sp>
        <p:nvSpPr>
          <p:cNvPr id="5" name="Rectangle 4"/>
          <p:cNvSpPr/>
          <p:nvPr/>
        </p:nvSpPr>
        <p:spPr>
          <a:xfrm>
            <a:off x="395536" y="6525344"/>
            <a:ext cx="8496944" cy="276999"/>
          </a:xfrm>
          <a:prstGeom prst="rect">
            <a:avLst/>
          </a:prstGeom>
        </p:spPr>
        <p:txBody>
          <a:bodyPr wrap="square">
            <a:spAutoFit/>
          </a:bodyPr>
          <a:lstStyle/>
          <a:p>
            <a:r>
              <a:rPr lang="en-GB" sz="1200" i="1" dirty="0">
                <a:solidFill>
                  <a:srgbClr val="000000"/>
                </a:solidFill>
                <a:latin typeface="Gill Sans MT" panose="020B0502020104020203" pitchFamily="34" charset="0"/>
                <a:ea typeface="ＭＳ Ｐゴシック"/>
              </a:rPr>
              <a:t>For illustrative purpose only. Past market behaviour</a:t>
            </a:r>
            <a:r>
              <a:rPr lang="en-GB" sz="1200" i="1" dirty="0">
                <a:latin typeface="Gill Sans MT" panose="020B0502020104020203" pitchFamily="34" charset="0"/>
              </a:rPr>
              <a:t>s do not prejudge future behaviours.</a:t>
            </a:r>
            <a:r>
              <a:rPr lang="en-GB" sz="1200" i="1" dirty="0">
                <a:solidFill>
                  <a:srgbClr val="000000"/>
                </a:solidFill>
                <a:latin typeface="Gill Sans MT" panose="020B0502020104020203" pitchFamily="34" charset="0"/>
                <a:ea typeface="ＭＳ Ｐゴシック"/>
              </a:rPr>
              <a:t> </a:t>
            </a:r>
            <a:endParaRPr lang="fr-BE" sz="1200" i="1" dirty="0">
              <a:solidFill>
                <a:prstClr val="black"/>
              </a:solidFill>
              <a:latin typeface="Gill Sans MT"/>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208911"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8630933"/>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215156"/>
            <a:ext cx="7135773" cy="584775"/>
          </a:xfrm>
          <a:prstGeom prst="rect">
            <a:avLst/>
          </a:prstGeom>
          <a:noFill/>
        </p:spPr>
        <p:txBody>
          <a:bodyPr wrap="square" rtlCol="0">
            <a:spAutoFit/>
          </a:bodyPr>
          <a:lstStyle/>
          <a:p>
            <a:r>
              <a:rPr lang="fr-BE" sz="3200" b="1" dirty="0" err="1">
                <a:solidFill>
                  <a:srgbClr val="78A32E"/>
                </a:solidFill>
                <a:effectLst>
                  <a:outerShdw blurRad="63500" dist="38100" dir="5400000" algn="t" rotWithShape="0">
                    <a:prstClr val="black">
                      <a:alpha val="25000"/>
                    </a:prstClr>
                  </a:outerShdw>
                </a:effectLst>
                <a:latin typeface="Gill Sans MT" panose="020B0502020104020203" pitchFamily="34" charset="0"/>
              </a:rPr>
              <a:t>Valuations</a:t>
            </a:r>
            <a:endParaRPr lang="en-GB" sz="3200" b="1" dirty="0">
              <a:solidFill>
                <a:srgbClr val="78A32E"/>
              </a:solidFill>
              <a:effectLst>
                <a:outerShdw blurRad="63500" dist="38100" dir="5400000" algn="t" rotWithShape="0">
                  <a:prstClr val="black">
                    <a:alpha val="25000"/>
                  </a:prstClr>
                </a:outerShdw>
              </a:effectLst>
              <a:latin typeface="Gill Sans MT" panose="020B0502020104020203" pitchFamily="34" charset="0"/>
            </a:endParaRPr>
          </a:p>
        </p:txBody>
      </p:sp>
      <p:sp>
        <p:nvSpPr>
          <p:cNvPr id="5" name="Rectangle 4"/>
          <p:cNvSpPr/>
          <p:nvPr/>
        </p:nvSpPr>
        <p:spPr>
          <a:xfrm>
            <a:off x="395536" y="6525344"/>
            <a:ext cx="8496944" cy="276999"/>
          </a:xfrm>
          <a:prstGeom prst="rect">
            <a:avLst/>
          </a:prstGeom>
        </p:spPr>
        <p:txBody>
          <a:bodyPr wrap="square">
            <a:spAutoFit/>
          </a:bodyPr>
          <a:lstStyle/>
          <a:p>
            <a:r>
              <a:rPr lang="en-GB" sz="1200" i="1" dirty="0">
                <a:solidFill>
                  <a:srgbClr val="000000"/>
                </a:solidFill>
                <a:latin typeface="Gill Sans MT" panose="020B0502020104020203" pitchFamily="34" charset="0"/>
                <a:ea typeface="ＭＳ Ｐゴシック"/>
              </a:rPr>
              <a:t>For illustrative purpose only. Past market behaviour</a:t>
            </a:r>
            <a:r>
              <a:rPr lang="en-GB" sz="1200" i="1" dirty="0">
                <a:latin typeface="Gill Sans MT" panose="020B0502020104020203" pitchFamily="34" charset="0"/>
              </a:rPr>
              <a:t>s do not prejudge future behaviours.</a:t>
            </a:r>
            <a:r>
              <a:rPr lang="en-GB" sz="1200" i="1" dirty="0">
                <a:solidFill>
                  <a:srgbClr val="000000"/>
                </a:solidFill>
                <a:latin typeface="Gill Sans MT" panose="020B0502020104020203" pitchFamily="34" charset="0"/>
                <a:ea typeface="ＭＳ Ｐゴシック"/>
              </a:rPr>
              <a:t> </a:t>
            </a:r>
            <a:endParaRPr lang="fr-BE" sz="1200" i="1" dirty="0">
              <a:solidFill>
                <a:prstClr val="black"/>
              </a:solidFill>
              <a:latin typeface="Gill Sans MT"/>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268760"/>
            <a:ext cx="8202055" cy="46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2784208"/>
      </p:ext>
    </p:extLst>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899592" y="188640"/>
            <a:ext cx="7704856" cy="878792"/>
          </a:xfrm>
          <a:prstGeom prst="rect">
            <a:avLst/>
          </a:prstGeom>
          <a:noFill/>
          <a:ln w="9525">
            <a:noFill/>
            <a:miter lim="800000"/>
            <a:headEnd/>
            <a:tailEnd/>
          </a:ln>
        </p:spPr>
        <p:txBody>
          <a:bodyPr lIns="0" tIns="0" rIns="0" bIns="0" anchor="ctr"/>
          <a:lstStyle/>
          <a:p>
            <a:pPr>
              <a:lnSpc>
                <a:spcPct val="85000"/>
              </a:lnSpc>
              <a:defRPr/>
            </a:pPr>
            <a:r>
              <a:rPr lang="fr-FR" sz="3200" b="1" kern="0" dirty="0" err="1">
                <a:solidFill>
                  <a:srgbClr val="78A32E"/>
                </a:solidFill>
                <a:effectLst>
                  <a:outerShdw blurRad="38100" dist="38100" dir="2700000" algn="tl">
                    <a:srgbClr val="000000">
                      <a:alpha val="43137"/>
                    </a:srgbClr>
                  </a:outerShdw>
                </a:effectLst>
                <a:latin typeface="Gill Sans MT" panose="020B0502020104020203" pitchFamily="34" charset="0"/>
                <a:ea typeface="ＭＳ Ｐゴシック" pitchFamily="-123" charset="-128"/>
              </a:rPr>
              <a:t>Disclaimer</a:t>
            </a:r>
            <a:endParaRPr lang="fr-FR" sz="3200" b="1" kern="0" dirty="0">
              <a:solidFill>
                <a:srgbClr val="78A32E"/>
              </a:solidFill>
              <a:effectLst>
                <a:outerShdw blurRad="38100" dist="38100" dir="2700000" algn="tl">
                  <a:srgbClr val="000000">
                    <a:alpha val="43137"/>
                  </a:srgbClr>
                </a:outerShdw>
              </a:effectLst>
              <a:latin typeface="Gill Sans MT" panose="020B0502020104020203" pitchFamily="34" charset="0"/>
              <a:ea typeface="ＭＳ Ｐゴシック" pitchFamily="-123" charset="-128"/>
            </a:endParaRPr>
          </a:p>
        </p:txBody>
      </p:sp>
      <p:sp>
        <p:nvSpPr>
          <p:cNvPr id="7" name="Content Placeholder 2"/>
          <p:cNvSpPr txBox="1">
            <a:spLocks/>
          </p:cNvSpPr>
          <p:nvPr/>
        </p:nvSpPr>
        <p:spPr>
          <a:xfrm>
            <a:off x="323528" y="1196752"/>
            <a:ext cx="8606160" cy="5328592"/>
          </a:xfrm>
          <a:prstGeom prst="rect">
            <a:avLst/>
          </a:prstGeom>
        </p:spPr>
        <p:txBody>
          <a:bodyPr/>
          <a:lstStyle/>
          <a:p>
            <a:pPr marL="180975" indent="-180975" algn="just">
              <a:spcBef>
                <a:spcPct val="20000"/>
              </a:spcBef>
              <a:buClr>
                <a:srgbClr val="78A32E"/>
              </a:buClr>
              <a:buFont typeface="Wingdings" pitchFamily="2" charset="2"/>
              <a:buChar char="§"/>
              <a:defRPr/>
            </a:pPr>
            <a:r>
              <a:rPr lang="nl-NL" sz="1300" dirty="0">
                <a:latin typeface="Gill Sans MT"/>
                <a:cs typeface="Calibri" panose="020F0502020204030204" pitchFamily="34" charset="0"/>
              </a:rPr>
              <a:t>This document is the written support of an oral presentation made in November 6, 2018. It is exclusively for the attention of the participants to this event. This document does not alone provide the entire information communicated during the presentation. In no event may this material be distributed to any person that has not attended the presentation. If you receieve this document outside the presentation you should disregard its content. </a:t>
            </a:r>
            <a:endParaRPr lang="en-GB" sz="1300" dirty="0">
              <a:latin typeface="Gill Sans MT"/>
              <a:cs typeface="Calibri" panose="020F0502020204030204" pitchFamily="34" charset="0"/>
            </a:endParaRP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Investors are reminded that past performance do not guarantee future performance and that they may lose, as the case may be, the amount originally invested. The value of an investment may go up or down according to market conditions. Investing in emerging markets involves certain considerations and certain risks, such as currency fluctuations, a reduced liquidity and political and social uncertainties.</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This document should not be considered as an investment advice.</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The information contained in this document is not intended to be distributed to or used by natural or legal persons who are nationals of or subject to a jurisdiction prohibited by law regulation from doing so, or which would require TreeTop Asset Management or its affiliates to be registered in the said jurisdictions. Access to the information below can not be authorized for any restricted person, such as US nationals.</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Before making an investment decision, it is recommended that any investor verify that the investment is appropriate, taking into account, inter alia, his or her financial knowledge and experience, investment objectives and financial position. </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This document may not be copied, reproduced or distributed, in whole or in part, without the prior consent of TreeTop Asset Management Belgium.</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Complaints may be directed to the "Compliance officer" of TreeTop Asset Management Belgium (address below) or to the Banks – Credits - Investments Mediation Service, North Gate II, Avenue </a:t>
            </a:r>
            <a:r>
              <a:rPr lang="en-GB" sz="1300" dirty="0" err="1">
                <a:solidFill>
                  <a:prstClr val="black"/>
                </a:solidFill>
                <a:latin typeface="Gill Sans MT"/>
                <a:cs typeface="Calibri" panose="020F0502020204030204" pitchFamily="34" charset="0"/>
              </a:rPr>
              <a:t>Roi</a:t>
            </a:r>
            <a:r>
              <a:rPr lang="en-GB" sz="1300" dirty="0">
                <a:solidFill>
                  <a:prstClr val="black"/>
                </a:solidFill>
                <a:latin typeface="Gill Sans MT"/>
                <a:cs typeface="Calibri" panose="020F0502020204030204" pitchFamily="34" charset="0"/>
              </a:rPr>
              <a:t> Albert II 8 B-1000 Brussels (www.ombudsfin.be or Ombudsman@ombudsfin.be).</a:t>
            </a:r>
          </a:p>
          <a:p>
            <a:pPr marL="180975" indent="-180975" algn="just">
              <a:spcBef>
                <a:spcPct val="20000"/>
              </a:spcBef>
              <a:buClr>
                <a:srgbClr val="78A32E"/>
              </a:buClr>
              <a:buFont typeface="Wingdings" pitchFamily="2" charset="2"/>
              <a:buChar char="§"/>
              <a:defRPr/>
            </a:pPr>
            <a:r>
              <a:rPr lang="en-GB" sz="1300" dirty="0">
                <a:solidFill>
                  <a:prstClr val="black"/>
                </a:solidFill>
                <a:latin typeface="Gill Sans MT"/>
                <a:cs typeface="Calibri" panose="020F0502020204030204" pitchFamily="34" charset="0"/>
              </a:rPr>
              <a:t>Edited by TreeTop Asset Management Belgium, limited company under Belgian law, authorised to act as a stockbroking firm under the prudential supervision of the National Bank of Belgium (www.nbb.be). TreeTop Asset Management Belgium’s headquarters are located rue des Francs 79, 1040 Brussels. It is registered with the company directory (</a:t>
            </a:r>
            <a:r>
              <a:rPr lang="en-GB" sz="1300" dirty="0" err="1">
                <a:solidFill>
                  <a:prstClr val="black"/>
                </a:solidFill>
                <a:latin typeface="Gill Sans MT"/>
                <a:cs typeface="Calibri" panose="020F0502020204030204" pitchFamily="34" charset="0"/>
              </a:rPr>
              <a:t>Banque</a:t>
            </a:r>
            <a:r>
              <a:rPr lang="en-GB" sz="1300" dirty="0">
                <a:solidFill>
                  <a:prstClr val="black"/>
                </a:solidFill>
                <a:latin typeface="Gill Sans MT"/>
                <a:cs typeface="Calibri" panose="020F0502020204030204" pitchFamily="34" charset="0"/>
              </a:rPr>
              <a:t> Carrefour des </a:t>
            </a:r>
            <a:r>
              <a:rPr lang="en-GB" sz="1300" dirty="0" err="1">
                <a:solidFill>
                  <a:prstClr val="black"/>
                </a:solidFill>
                <a:latin typeface="Gill Sans MT"/>
                <a:cs typeface="Calibri" panose="020F0502020204030204" pitchFamily="34" charset="0"/>
              </a:rPr>
              <a:t>Entreprises</a:t>
            </a:r>
            <a:r>
              <a:rPr lang="en-GB" sz="1300" dirty="0">
                <a:solidFill>
                  <a:prstClr val="black"/>
                </a:solidFill>
                <a:latin typeface="Gill Sans MT"/>
                <a:cs typeface="Calibri" panose="020F0502020204030204" pitchFamily="34" charset="0"/>
              </a:rPr>
              <a:t>) under the number 0838.480.272.</a:t>
            </a:r>
          </a:p>
        </p:txBody>
      </p:sp>
    </p:spTree>
    <p:extLst>
      <p:ext uri="{BB962C8B-B14F-4D97-AF65-F5344CB8AC3E}">
        <p14:creationId xmlns:p14="http://schemas.microsoft.com/office/powerpoint/2010/main" val="1152914590"/>
      </p:ext>
    </p:extLst>
  </p:cSld>
  <p:clrMapOvr>
    <a:masterClrMapping/>
  </p:clrMapOvr>
  <mc:AlternateContent xmlns:mc="http://schemas.openxmlformats.org/markup-compatibility/2006" xmlns:p14="http://schemas.microsoft.com/office/powerpoint/2010/main">
    <mc:Choice Requires="p14">
      <p:transition spd="slow" p14:dur="1500">
        <p:wipe dir="r"/>
      </p:transition>
    </mc:Choice>
    <mc:Fallback xmlns="">
      <p:transition spd="slow">
        <p:wipe dir="r"/>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TreeTop">
  <a:themeElements>
    <a:clrScheme name="">
      <a:dk1>
        <a:srgbClr val="000000"/>
      </a:dk1>
      <a:lt1>
        <a:srgbClr val="A7CDD1"/>
      </a:lt1>
      <a:dk2>
        <a:srgbClr val="FFFFFF"/>
      </a:dk2>
      <a:lt2>
        <a:srgbClr val="969696"/>
      </a:lt2>
      <a:accent1>
        <a:srgbClr val="699AA1"/>
      </a:accent1>
      <a:accent2>
        <a:srgbClr val="0099CC"/>
      </a:accent2>
      <a:accent3>
        <a:srgbClr val="D0E3E5"/>
      </a:accent3>
      <a:accent4>
        <a:srgbClr val="000000"/>
      </a:accent4>
      <a:accent5>
        <a:srgbClr val="B9CACD"/>
      </a:accent5>
      <a:accent6>
        <a:srgbClr val="008AB9"/>
      </a:accent6>
      <a:hlink>
        <a:srgbClr val="FFFFFF"/>
      </a:hlink>
      <a:folHlink>
        <a:srgbClr val="095F7D"/>
      </a:folHlink>
    </a:clrScheme>
    <a:fontScheme name="TreeTop">
      <a:majorFont>
        <a:latin typeface=""/>
        <a:ea typeface="ＭＳ Ｐゴシック"/>
        <a:cs typeface="ＭＳ Ｐゴシック"/>
      </a:majorFont>
      <a:minorFont>
        <a:latin typefac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559</Words>
  <Application>Microsoft Office PowerPoint</Application>
  <PresentationFormat>Affichage à l'écran (4:3)</PresentationFormat>
  <Paragraphs>31</Paragraphs>
  <Slides>7</Slides>
  <Notes>1</Notes>
  <HiddenSlides>0</HiddenSlides>
  <MMClips>0</MMClips>
  <ScaleCrop>false</ScaleCrop>
  <HeadingPairs>
    <vt:vector size="6" baseType="variant">
      <vt:variant>
        <vt:lpstr>Polices utilisées</vt:lpstr>
      </vt:variant>
      <vt:variant>
        <vt:i4>8</vt:i4>
      </vt:variant>
      <vt:variant>
        <vt:lpstr>Thème</vt:lpstr>
      </vt:variant>
      <vt:variant>
        <vt:i4>3</vt:i4>
      </vt:variant>
      <vt:variant>
        <vt:lpstr>Titres des diapositives</vt:lpstr>
      </vt:variant>
      <vt:variant>
        <vt:i4>7</vt:i4>
      </vt:variant>
    </vt:vector>
  </HeadingPairs>
  <TitlesOfParts>
    <vt:vector size="18" baseType="lpstr">
      <vt:lpstr>ＭＳ Ｐゴシック</vt:lpstr>
      <vt:lpstr>Arial</vt:lpstr>
      <vt:lpstr>Calibri</vt:lpstr>
      <vt:lpstr>Century Gothic</vt:lpstr>
      <vt:lpstr>Courier New</vt:lpstr>
      <vt:lpstr>Gill Sans MT</vt:lpstr>
      <vt:lpstr>Palatino Linotype</vt:lpstr>
      <vt:lpstr>Wingdings</vt:lpstr>
      <vt:lpstr>1_TreeTop</vt:lpstr>
      <vt:lpstr>2_Executive</vt:lpstr>
      <vt:lpstr>Executive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Joëlle Beyaert</dc:creator>
  <cp:lastModifiedBy>EFB Policy Advisor</cp:lastModifiedBy>
  <cp:revision>21</cp:revision>
  <cp:lastPrinted>2018-05-22T12:55:18Z</cp:lastPrinted>
  <dcterms:created xsi:type="dcterms:W3CDTF">2018-05-22T10:40:28Z</dcterms:created>
  <dcterms:modified xsi:type="dcterms:W3CDTF">2018-11-13T09:13:21Z</dcterms:modified>
</cp:coreProperties>
</file>